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80" r:id="rId3"/>
    <p:sldId id="268" r:id="rId4"/>
    <p:sldId id="261" r:id="rId5"/>
    <p:sldId id="262" r:id="rId6"/>
    <p:sldId id="272" r:id="rId7"/>
    <p:sldId id="267" r:id="rId8"/>
    <p:sldId id="273" r:id="rId9"/>
    <p:sldId id="264" r:id="rId10"/>
    <p:sldId id="265" r:id="rId11"/>
    <p:sldId id="266" r:id="rId12"/>
    <p:sldId id="274" r:id="rId13"/>
    <p:sldId id="263" r:id="rId14"/>
    <p:sldId id="27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5DF6E-A0A5-4CEB-87BE-6BB197082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D3F3CF-5FB2-4C90-A1BD-ACA83DFF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F18C2-5A6F-473E-BA7E-075B97B1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CF347A-E936-4D64-A3FB-4F8D0C6B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FFDBA-966F-4FD0-AC7B-0C41004E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36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0A8A1-3F6F-49AC-94E1-DD3658A6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E93D59-2E2F-428E-A045-8742B3071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C7F5C-D401-4158-B2A5-EFB8E101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FD5E1-8A1F-4732-9BF2-A20D5212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DD502-9065-43D6-B39D-4EE02491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0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298B5C-2BFA-4B5D-85F2-AFB2E54247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B85156-33F1-4D0B-BF3F-F446F85F9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A5615-DC42-4745-A940-4DB6CBB6A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ADE7C3-6950-4E8D-887A-10760DABC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6EE5C-8483-4021-9629-FAB8B80F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66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7A854D-68AA-4454-A01D-78EA7A04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400E2-DB65-4B2B-B793-35CCE2256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E2C7-F3A9-4CE1-BAB6-4C23069B3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3D8345-71BE-43B2-B389-CF3A43C1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149A3-B42D-47A1-A391-783AED0E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4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ABA81-6C9B-44BE-81EE-86B3E6AB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4633A-6F54-4FA3-B477-86A104081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6EDCD-2BC6-4D91-9219-BCFC483D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A7174-0087-4701-9E88-1070BD30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09FF6-2292-4510-B6C3-763A59DD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5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020A7-49BF-4FD0-BC18-DAD7E1BF4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0682A-780D-4904-A613-B87CF52C7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060B90-3035-47B4-B20A-607ED58ED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0E16C4-AF57-44B5-BFBB-5EF035EC1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9AF015-C821-435F-8784-CE312586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268DE3-D077-4614-B5CC-C1CC9E4F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187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32AC1-D9CA-4BFE-B802-0F2B90B8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F4315D-54C2-4319-8146-E4DAC3A1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F0F8B7-1387-4D97-96B4-34BCE003F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10410-19A4-4DEC-BEA2-6EB71E445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52A0A7-E1D9-44F4-828D-6C2E85FD6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1C0D87-1F27-47B2-9078-A0978C18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33ADF0-1942-4490-9CE0-88C5AD10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08639E-64FF-4065-8E5D-09602C68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6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4D587-7367-415B-B4C6-7D75E53E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CBA06A-D089-4EAB-8FC4-82252971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3BAA4A-D96A-413E-AD2B-FF66615C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78D949-A457-4612-B9A6-E8612E62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7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6D9368-BA0F-41A3-972B-E44B3B0A6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FBD9B9-E9E5-47A1-B0CC-1FEADA24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4A1474-43DF-44C6-B738-09A8848B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9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73A12-9B73-4144-971D-0FB7341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A4BA4-C94A-4418-A86B-42BE21E2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BFF7D7-BE83-418D-B279-579EC2D29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60DFFA-E3F9-4C82-AC8F-70BA8FE7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012423-B016-46D3-BB8F-39FBCD01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838B2C-3EEA-44F3-B27E-B482AC27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63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1B849-A27B-44F0-892A-65596180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5FEE2B-BAA0-4497-951B-CD2BCC4CC6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89DA67-A8CE-4ACF-A2BA-7877DECF8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DC70CA-63CE-4230-BA8E-FD735399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0E8E8-E4AC-4E2E-87A6-CCD9B176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73633-EB03-4F20-8C8C-5272EDAC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8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0DE2CE-ADE9-4473-9B03-7371861F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68717C-EC87-468E-BC04-19783CA5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EFA38-8BBE-4E09-ADB8-0AB80E047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DDAA4-8741-4857-B615-A69739EF2C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E2E88-C35F-4ECD-8357-1BCCB059A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E8AB1-8486-48C0-9EDF-507BCE68D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5F868-81E3-4557-8565-FE640438D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68AC1-5363-4A42-920E-C0D5911DF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419225"/>
          </a:xfrm>
        </p:spPr>
        <p:txBody>
          <a:bodyPr/>
          <a:lstStyle/>
          <a:p>
            <a:r>
              <a:rPr lang="en-US" altLang="ko-KR" dirty="0"/>
              <a:t>MOVISION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1B8A64-F80E-48BF-866E-75DB03E446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김준섭</a:t>
            </a:r>
            <a:r>
              <a:rPr lang="en-US" altLang="ko-KR" dirty="0"/>
              <a:t>, </a:t>
            </a:r>
            <a:r>
              <a:rPr lang="ko-KR" altLang="en-US" dirty="0"/>
              <a:t>석정원</a:t>
            </a:r>
          </a:p>
        </p:txBody>
      </p:sp>
    </p:spTree>
    <p:extLst>
      <p:ext uri="{BB962C8B-B14F-4D97-AF65-F5344CB8AC3E}">
        <p14:creationId xmlns:p14="http://schemas.microsoft.com/office/powerpoint/2010/main" val="234451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OTT</a:t>
            </a:r>
            <a:r>
              <a:rPr lang="ko-KR" altLang="en-US" dirty="0"/>
              <a:t> 공유</a:t>
            </a:r>
            <a:r>
              <a:rPr lang="en-US" altLang="ko-KR" dirty="0"/>
              <a:t> </a:t>
            </a:r>
            <a:r>
              <a:rPr lang="ko-KR" altLang="en-US" dirty="0"/>
              <a:t>그룹 생성 참가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AF6BA-76B0-4E99-B324-F9DD7BD19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03" y="2437357"/>
            <a:ext cx="5482594" cy="405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2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프로필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별명</a:t>
            </a:r>
            <a:r>
              <a:rPr lang="en-US" altLang="ko-KR" dirty="0"/>
              <a:t>, </a:t>
            </a:r>
            <a:r>
              <a:rPr lang="ko-KR" altLang="en-US" dirty="0"/>
              <a:t>선호 장르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8E5AC5-F760-41E8-AA4D-E7840596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373" y="2389853"/>
            <a:ext cx="6527253" cy="39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8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프로필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글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봤어요</a:t>
            </a:r>
            <a:r>
              <a:rPr lang="en-US" altLang="ko-KR" dirty="0"/>
              <a:t>, </a:t>
            </a:r>
            <a:r>
              <a:rPr lang="ko-KR" altLang="en-US" dirty="0" err="1"/>
              <a:t>팔로우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088C09-0AD8-4C5C-8F91-A31B0311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92" y="2630102"/>
            <a:ext cx="7156015" cy="38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7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추천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0AD9A98-C623-4CD1-A6BA-1C6A8C833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97" y="2343015"/>
            <a:ext cx="6667006" cy="4351338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B9ED66-8BA9-4D9D-8748-379D5C1C6B8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좋아요 한 영화</a:t>
            </a:r>
            <a:r>
              <a:rPr lang="en-US" altLang="ko-KR" dirty="0"/>
              <a:t>, </a:t>
            </a:r>
            <a:r>
              <a:rPr lang="ko-KR" altLang="en-US" dirty="0"/>
              <a:t>선호 장르 기반 추천  </a:t>
            </a:r>
          </a:p>
        </p:txBody>
      </p:sp>
    </p:spTree>
    <p:extLst>
      <p:ext uri="{BB962C8B-B14F-4D97-AF65-F5344CB8AC3E}">
        <p14:creationId xmlns:p14="http://schemas.microsoft.com/office/powerpoint/2010/main" val="1334552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추천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A8EEA55-8642-4786-BAA6-B87352C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12" y="2343015"/>
            <a:ext cx="7605575" cy="4351338"/>
          </a:xfr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ABDE6D8-0988-46D5-91F3-C231AB8556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텍스트 벡터화</a:t>
            </a:r>
            <a:r>
              <a:rPr lang="en-US" altLang="ko-KR" dirty="0"/>
              <a:t>, </a:t>
            </a:r>
            <a:r>
              <a:rPr lang="ko-KR" altLang="en-US" dirty="0"/>
              <a:t>코사인 유사도</a:t>
            </a:r>
            <a:r>
              <a:rPr lang="en-US" altLang="ko-KR" dirty="0"/>
              <a:t>, </a:t>
            </a:r>
            <a:r>
              <a:rPr lang="ko-KR" altLang="en-US" dirty="0"/>
              <a:t>선호 장르 가중치 </a:t>
            </a:r>
          </a:p>
        </p:txBody>
      </p:sp>
    </p:spTree>
    <p:extLst>
      <p:ext uri="{BB962C8B-B14F-4D97-AF65-F5344CB8AC3E}">
        <p14:creationId xmlns:p14="http://schemas.microsoft.com/office/powerpoint/2010/main" val="75592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MOVISION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MOVIE + TELEVISION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과거 집에서 다같이 소파에 모여 </a:t>
            </a:r>
            <a:r>
              <a:rPr lang="en-US" altLang="ko-KR" dirty="0"/>
              <a:t>TV</a:t>
            </a:r>
            <a:r>
              <a:rPr lang="ko-KR" altLang="en-US" dirty="0"/>
              <a:t>를 봤듯이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이제는 소파에서 온라인으로</a:t>
            </a:r>
            <a:r>
              <a:rPr lang="en-US" altLang="ko-KR" dirty="0"/>
              <a:t>, TV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영화로 시대가 바뀌었고</a:t>
            </a:r>
            <a:r>
              <a:rPr lang="en-US" altLang="ko-KR" dirty="0"/>
              <a:t>,</a:t>
            </a:r>
          </a:p>
          <a:p>
            <a:pPr marL="0" indent="0" algn="ctr">
              <a:buNone/>
            </a:pPr>
            <a:r>
              <a:rPr lang="ko-KR" altLang="en-US" dirty="0"/>
              <a:t>그에 맞춰 사람들이 집에서 편하게 영화를 검색하고 공유하고 추천 받고 함께 모여 얘기 나눌 수 있는 공간이 되겠다는 의미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865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소파에서 보는 </a:t>
            </a:r>
            <a:r>
              <a:rPr lang="en-US" altLang="ko-KR" dirty="0"/>
              <a:t>TV</a:t>
            </a:r>
            <a:r>
              <a:rPr lang="ko-KR" altLang="en-US" dirty="0"/>
              <a:t>의 이미지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3222A-3801-4DF6-9412-8C236732F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4" y="2506125"/>
            <a:ext cx="4606052" cy="39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사이트 소개</a:t>
            </a:r>
            <a:r>
              <a:rPr lang="en-US" altLang="ko-KR" dirty="0"/>
              <a:t>, </a:t>
            </a:r>
            <a:r>
              <a:rPr lang="ko-KR" altLang="en-US" dirty="0" err="1"/>
              <a:t>검색창</a:t>
            </a:r>
            <a:r>
              <a:rPr lang="en-US" altLang="ko-KR" dirty="0"/>
              <a:t>, </a:t>
            </a:r>
            <a:r>
              <a:rPr lang="ko-KR" altLang="en-US" dirty="0"/>
              <a:t>추천 영화</a:t>
            </a:r>
            <a:r>
              <a:rPr lang="en-US" altLang="ko-KR" dirty="0"/>
              <a:t>, </a:t>
            </a:r>
            <a:r>
              <a:rPr lang="ko-KR" altLang="en-US" dirty="0"/>
              <a:t>최신 영화</a:t>
            </a:r>
            <a:r>
              <a:rPr lang="en-US" altLang="ko-KR" dirty="0"/>
              <a:t>, </a:t>
            </a:r>
            <a:r>
              <a:rPr lang="ko-KR" altLang="en-US" dirty="0"/>
              <a:t>개봉예정 영화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0B6263-06E4-43A8-828B-C3DC448E8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3" y="2794839"/>
            <a:ext cx="5001209" cy="29895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C91C58-4634-4268-A2C4-8FF385EB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04" y="2422824"/>
            <a:ext cx="6557497" cy="4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5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비동기식 제목 검색</a:t>
            </a:r>
            <a:r>
              <a:rPr lang="en-US" altLang="ko-KR" dirty="0"/>
              <a:t>, </a:t>
            </a:r>
            <a:r>
              <a:rPr lang="ko-KR" altLang="en-US" dirty="0"/>
              <a:t>장르 검색</a:t>
            </a:r>
            <a:r>
              <a:rPr lang="en-US" altLang="ko-KR" dirty="0"/>
              <a:t>, </a:t>
            </a:r>
            <a:r>
              <a:rPr lang="ko-KR" altLang="en-US" dirty="0"/>
              <a:t>정렬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733DCE-B949-4294-8A94-917007159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9" y="2326095"/>
            <a:ext cx="6276782" cy="44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오타 교정</a:t>
            </a:r>
            <a:r>
              <a:rPr lang="en-US" altLang="ko-KR" dirty="0"/>
              <a:t>, </a:t>
            </a:r>
            <a:r>
              <a:rPr lang="ko-KR" altLang="en-US" dirty="0"/>
              <a:t>검색 제안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3D107B-62BF-4DE6-B0D4-F477B38F3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80" y="2358885"/>
            <a:ext cx="6668033" cy="44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8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예고편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개요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9B17A-EFCF-4F5E-91DA-EE9823E7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176" y="2461273"/>
            <a:ext cx="6713648" cy="37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봤어요</a:t>
            </a:r>
            <a:r>
              <a:rPr lang="en-US" altLang="ko-KR" dirty="0"/>
              <a:t>, </a:t>
            </a:r>
            <a:r>
              <a:rPr lang="ko-KR" altLang="en-US" dirty="0" err="1"/>
              <a:t>한줄평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796FAA-E58E-47BD-B3D1-FF06CBD35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2444185"/>
            <a:ext cx="6087325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7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9B57-F7B1-4CCD-A8B8-72FF1BF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리뷰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65534-E620-41F4-9CC7-FB6BBFC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글 작성</a:t>
            </a:r>
            <a:r>
              <a:rPr lang="en-US" altLang="ko-KR" dirty="0"/>
              <a:t>, </a:t>
            </a:r>
            <a:r>
              <a:rPr lang="ko-KR" altLang="en-US" dirty="0"/>
              <a:t>댓글 작성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EE86F6-63C7-45A8-A0FE-ED39C50EF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70" y="2496340"/>
            <a:ext cx="8113059" cy="381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8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150</Words>
  <Application>Microsoft Office PowerPoint</Application>
  <PresentationFormat>와이드스크린</PresentationFormat>
  <Paragraphs>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MOVISION</vt:lpstr>
      <vt:lpstr>MOVISION</vt:lpstr>
      <vt:lpstr>홈</vt:lpstr>
      <vt:lpstr>홈</vt:lpstr>
      <vt:lpstr>검색</vt:lpstr>
      <vt:lpstr>검색</vt:lpstr>
      <vt:lpstr>영화</vt:lpstr>
      <vt:lpstr>영화</vt:lpstr>
      <vt:lpstr>리뷰</vt:lpstr>
      <vt:lpstr>모집</vt:lpstr>
      <vt:lpstr>프로필</vt:lpstr>
      <vt:lpstr>프로필</vt:lpstr>
      <vt:lpstr>추천</vt:lpstr>
      <vt:lpstr>추천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ASUS_NOTE</dc:creator>
  <cp:lastModifiedBy>ASUS_NOTE</cp:lastModifiedBy>
  <cp:revision>12</cp:revision>
  <dcterms:created xsi:type="dcterms:W3CDTF">2023-05-25T20:37:35Z</dcterms:created>
  <dcterms:modified xsi:type="dcterms:W3CDTF">2023-05-25T23:50:28Z</dcterms:modified>
</cp:coreProperties>
</file>